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1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1331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0"/>
            <a:r>
              <a:rPr lang="es-ES" altLang="es-AR" smtClean="0"/>
              <a:t>Segundo nivel</a:t>
            </a:r>
          </a:p>
          <a:p>
            <a:pPr lvl="0"/>
            <a:r>
              <a:rPr lang="es-ES" altLang="es-AR" smtClean="0"/>
              <a:t>Tercer nivel</a:t>
            </a:r>
          </a:p>
          <a:p>
            <a:pPr lvl="0"/>
            <a:r>
              <a:rPr lang="es-ES" altLang="es-AR" smtClean="0"/>
              <a:t>Cuarto nivel</a:t>
            </a:r>
          </a:p>
          <a:p>
            <a:pPr lvl="0"/>
            <a:r>
              <a:rPr lang="es-ES" altLang="es-AR" smtClean="0"/>
              <a:t>Quinto nivel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 Unicode MS" charset="0"/>
              </a:defRPr>
            </a:lvl1pPr>
          </a:lstStyle>
          <a:p>
            <a:fld id="{6DC4813E-2B60-4237-A9CE-FEEF3198236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103733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31D283-A47D-4320-891C-25C77B8DFA08}" type="slidenum">
              <a:rPr lang="es-AR" altLang="es-AR"/>
              <a:pPr/>
              <a:t>1</a:t>
            </a:fld>
            <a:endParaRPr lang="es-AR" altLang="es-A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044BD4-F80F-4D20-9226-9B7BF0E694DB}" type="slidenum">
              <a:rPr lang="es-AR" altLang="es-AR"/>
              <a:pPr/>
              <a:t>2</a:t>
            </a:fld>
            <a:endParaRPr lang="es-AR" altLang="es-AR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F08C15-C675-4CF9-8704-BD2F239FB409}" type="slidenum">
              <a:rPr lang="es-AR" altLang="es-AR"/>
              <a:pPr/>
              <a:t>3</a:t>
            </a:fld>
            <a:endParaRPr lang="es-AR" altLang="es-AR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B8272D-A608-4C63-AAAF-0A049346B371}" type="slidenum">
              <a:rPr lang="es-AR" altLang="es-AR"/>
              <a:pPr/>
              <a:t>4</a:t>
            </a:fld>
            <a:endParaRPr lang="es-AR" altLang="es-AR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CE1179-6E89-4424-B7DD-44DCA1D45744}" type="slidenum">
              <a:rPr lang="es-AR" altLang="es-AR"/>
              <a:pPr/>
              <a:t>5</a:t>
            </a:fld>
            <a:endParaRPr lang="es-AR" altLang="es-AR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5A2B83-48BB-4118-A7D9-2B724DF40347}" type="slidenum">
              <a:rPr lang="es-AR" altLang="es-AR"/>
              <a:pPr/>
              <a:t>6</a:t>
            </a:fld>
            <a:endParaRPr lang="es-AR" altLang="es-AR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63639E-0264-4325-B324-C2506C1B0B44}" type="slidenum">
              <a:rPr lang="es-AR" altLang="es-AR"/>
              <a:pPr/>
              <a:t>7</a:t>
            </a:fld>
            <a:endParaRPr lang="es-AR" altLang="es-AR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s-AR" altLang="es-AR"/>
              <a:t>11/04/22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F59C5C-33B9-4029-9333-754756814652}" type="slidenum">
              <a:rPr lang="es-AR" altLang="es-AR"/>
              <a:pPr/>
              <a:t>8</a:t>
            </a:fld>
            <a:endParaRPr lang="es-AR" altLang="es-A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6AA7EEDC-40E8-4CA2-9D04-789EB5B725E2}" type="slidenum">
              <a:rPr lang="en-US" altLang="es-AR" sz="1200">
                <a:latin typeface="Calibri" charset="0"/>
              </a:rPr>
              <a:pPr algn="r" hangingPunct="1">
                <a:lnSpc>
                  <a:spcPct val="100000"/>
                </a:lnSpc>
              </a:pPr>
              <a:t>8</a:t>
            </a:fld>
            <a:endParaRPr lang="en-US" altLang="es-AR" sz="1200">
              <a:latin typeface="Calibri" charset="0"/>
            </a:endParaRPr>
          </a:p>
        </p:txBody>
      </p:sp>
      <p:sp>
        <p:nvSpPr>
          <p:cNvPr id="296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7A0364-2638-4872-947B-A7B430F45BA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484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D0A5CE-BA11-496B-8F4E-43BCC9164EF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381618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841625" y="457200"/>
            <a:ext cx="7366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238" y="457200"/>
            <a:ext cx="2058987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088FCD-0F54-4351-9A75-03C0E2C13F0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03627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62DFEF-22EC-4F09-B84C-5D148BC5061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518065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424A11-B4CA-4C7F-A4FD-123E11A0B52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912640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B9FC13-11DD-4256-AE7B-0956449C4E9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33999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238" y="2057400"/>
            <a:ext cx="1397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79638" y="2057400"/>
            <a:ext cx="139858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67C1ED-D379-48B8-B731-1D5BB17421D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27453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155518-128B-42AE-8F05-405FA3C6D2E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394635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53DCCD-FAF5-4D25-B087-B9C7F703A9F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604170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CF4BF4-32AE-48C1-86BC-D69BDC5FEAD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727486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15DB7F-5F18-4F56-BEC6-BECB183B226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66379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975409-DF4E-4BC9-915E-5E41CA1A7DC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06425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104AAF-DA4D-4F86-B403-68B041F202F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1851462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D1D34B-BFAD-478B-939C-322B9E90A33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282427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841625" y="457200"/>
            <a:ext cx="7366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238" y="457200"/>
            <a:ext cx="2058987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0CC73FA-040D-4E53-9A66-CCCA1B7E6E0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649265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1A781A-8C4C-426F-9123-2DD1B015553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2581881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DA43F5-982E-4F12-B635-50EFE3308BF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92469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C65FF1-9BDE-49BA-A7E9-1DAD19A43FD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8203298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C3B0E8-3B8A-4520-A0B2-687D43C073D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108535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EB49CD-8A17-4491-A55C-E400B5F4E7E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457046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C4CC02-265B-4756-AD07-BFC091FC699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70231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CBFE86-5A80-4400-BE74-9E0636AA39B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7299762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A17442-5719-47FD-B4E0-ACA682682A3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8501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265776-9652-4FC9-921D-7A320BCF927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852783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B594DB-B09A-4107-A223-E50CE8375FF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9047093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EB59B9-A6D5-44C5-A16D-C899A59FB3D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25071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0088" cy="5810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80D609-AB6B-4682-A00B-D32984117B0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64477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F8BDBA-51CE-4364-8727-C3B1591D013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436555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0C20E3-248F-48F6-82FB-B6913F7E6CA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703735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DA3A686-5F32-4C70-9696-6C46BB45E0A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789599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365125"/>
            <a:ext cx="2822575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603625" y="365125"/>
            <a:ext cx="2824163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03D0E9-0C8B-462B-B116-CF0A3980BBD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0916972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4A15EA-3278-4364-BC74-607210D12B5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349587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458C14-0150-4934-82A4-129449EEE6E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137409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034EEA-D092-44DE-A91F-1BE87C8DBFE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031398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0BA07D-A4B5-47AA-8EC7-1C542540FAC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0427618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1FD4A2-959D-444F-ADFE-E55752972ED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215779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EC1167-9DB1-452B-B8AA-2F0FFA46661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3995151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1AD98D-C4D6-4638-BF8D-C038A222B8D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336431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0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9824A0-86C3-4A06-BC75-53A92E0E92B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36235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C262ED-C72C-4C17-8F7B-412D60CDCAD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299215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04A9E4-AB20-4201-AB0A-E10CBA0CAC9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0504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896783-3841-467B-B18B-9719A55CDD5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0579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A3EE81-712C-4B69-B093-15781F024D2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31274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0EBF3A-31BC-4E12-B373-A70881D288F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88439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0B8E4B-E448-44F1-943F-77DA765851E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2531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860184-6695-4CAA-AADB-3E9F375CC90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58918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17CF03-E5E9-4E14-A045-C7048D97B4E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5516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F79974-F7C6-4B9D-ADAA-6A620C9A44A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6286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7400" cy="5003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3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3ACD6E-C690-4975-9805-9DF66B03D5A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526669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140666-007D-4189-8B1D-AC0938D0D0A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173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7FEB9E-889D-4AB5-BCDD-280BBE66E48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8320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FB49DC-DF44-4663-A014-02138EFCE58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01490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325E63-F7C7-4369-95F1-0ED3EFC6CEE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71023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D4DA66-8A85-47A1-B5CE-F804FF73E0C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38238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311FE6-2FEB-4C46-BF72-A59818E7230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052586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3D9D3F-3E50-43F9-9F67-C5F547BC096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4604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418B93-EE13-4E71-813A-5E26B6BE8B2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849543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A55AF8-8A34-4B0B-9A97-DA81FCAC8CB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378352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474233-EFEC-4CE5-B8B4-7D968AF8173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952947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C98E19-0FB9-4AC4-805B-17011F6345D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43022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43ED69-A57A-4AE0-98E1-179D930F64B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70676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30F2DC-7707-4777-A179-7587E2920AF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54688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464AFF-3B83-403A-A3BE-D7C7335126E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70387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EC907A-F791-4DE6-ABF1-B2E61A08280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5910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3888" y="4589463"/>
            <a:ext cx="3865562" cy="149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1850" y="4589463"/>
            <a:ext cx="3867150" cy="149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7C6347-FA58-4AD2-A11E-CFCBCE920A7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122397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8E4C3D-1155-44F4-B486-8E708746D18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55294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9DC0C2-A632-4518-A1C7-F92A8D001A3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3149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71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F07CCA-0BDE-409F-9953-FB9F5F38DAA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66808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FB1377-9090-454D-9FE2-27285CCB02B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816561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31BA6B-A2AD-442E-90C8-019089F97E6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701340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7B649E-8774-4989-864F-673C732A1CB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05304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7C49DE-0E78-4B2A-B4F4-0B3035A8326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065825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38913" y="1709738"/>
            <a:ext cx="1970087" cy="43783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23888" y="1709738"/>
            <a:ext cx="5762625" cy="43783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524371-5D4C-43BA-8E0D-DC2288949A1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13710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3A47DE-0029-48C0-B304-7F6B41E3486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115032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A1F292-BA50-4707-A2B4-20BD5341145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154237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49756B-4D3A-42B1-893E-DCFACC9423BD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5799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832BF0-6684-4A4C-9CA3-628B8F8068C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12215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9B22F3-7C82-4034-AF1D-8FF9596F846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1079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521D57-38A7-4477-86AB-5F4CAF1808D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24388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685DED-493F-46B3-A5D1-19F9F3E28A9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93753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6B1377-0364-4F5E-9EBF-2D1A9053551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37680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044278-153D-4624-8B21-3B13E3EE598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64277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2103B91-D7E8-463C-ADFF-17A92E6582B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0530410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BA3F0F-7BBF-43D6-9858-5E598360D7B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256563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CBA7A8-27E6-4043-A557-737B91A5EF1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978829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D1FC331-A1C8-46CB-AB3A-AB3E048D4CA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066611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63D573-BDDC-4CE2-8E2D-AA5F05D1B2B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68550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613B89-2F42-42FB-B1D9-8ABA21966B5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736484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238" y="1681163"/>
            <a:ext cx="1857375" cy="82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40013" y="1681163"/>
            <a:ext cx="1857375" cy="82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C2E610-88B7-4DB9-B4CA-282441F8FE3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58472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A61EB6-DBC6-487B-808F-C5782D53A0A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04381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5FB91D-FC8D-4137-AE8C-B381D895DAC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5585557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2A445-A8EA-494B-8277-6C9C9A71EC02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587324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9AF590-7262-4EAA-93C2-81C0E534D4B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205900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2E864A-3BF9-4EE6-98DB-5BB0E93048B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0669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754540-5343-4519-A2B4-2638AB43710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912659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520E49-45FE-4C40-AC38-32B599F429B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03760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45263" y="365125"/>
            <a:ext cx="1970087" cy="2138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30238" y="365125"/>
            <a:ext cx="5762625" cy="2138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3847AB-7335-4DFE-8F30-1DD73D967B2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89534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696C8A-94DE-4CDC-90FE-A235037CAE95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83814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C12C5C-6D32-41DF-AE09-C7F9FFF0E8C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169846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A61329-2CE0-4DBD-ADF2-F433EC7CE95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947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3580B2-725A-4B21-8140-099B4AEF88F9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6846092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AC3110-62F0-4B41-960F-B0E1546BAD7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9878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CB8C07-03ED-488B-A66C-CD9E165EAC4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20860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BEFF63-D3B7-4A40-AE59-95DC0981DE1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049109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93FE5D-BC46-4D85-9B80-0E2A80124CA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41936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78ED2A-8D37-41A8-8A74-8E6C4FBDB62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845542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CD5183-AC75-4D85-94E9-9CDB3EAE540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002860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8B126A-F09B-42E0-91E4-A14BDD64852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00903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7610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761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DEE66C-FE83-47BE-972B-DEF7AF4B6C5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009219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B40B6E-836E-494E-AFD6-6033F53A7C3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6192466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97CE9D-5A29-45A9-8068-BCC644D259A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806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714037-5F4A-407F-B3CA-4FE288207A4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87334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28F560-3AAB-4524-B229-B950D1DF3AD0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9521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8A0631-300F-4FE6-B644-31DAC308D79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853790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AC8EAC2-E518-40F7-AA24-3F4CFE20696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984445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B67768-C2AF-4C9E-BFAE-01896AA4509A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3060226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BA4ABD-B804-4935-8430-5FEA518FFFE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74954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90BF49-AAC3-444B-B4EC-D475AEA4EDC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479308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C78CB3-E815-4CAF-A2DA-6A369B04FE4E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138249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CDC781-6934-4B1E-91F2-94CEF9FF92E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96635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58842B-868A-4D2A-82CE-AE927D470E6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1007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6286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>
          <a:xfrm>
            <a:off x="6457950" y="6356350"/>
            <a:ext cx="2055813" cy="363538"/>
          </a:xfrm>
        </p:spPr>
        <p:txBody>
          <a:bodyPr/>
          <a:lstStyle>
            <a:lvl1pPr>
              <a:defRPr/>
            </a:lvl1pPr>
          </a:lstStyle>
          <a:p>
            <a:fld id="{8E295E80-BEC1-4BD4-9A1D-78E4FF94EE5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29379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3C6171-AC3D-47CE-B43D-1290138411E8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4853666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EEA5D2-6A8D-4C02-B8A4-A5A0B7806C7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464817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CE89C-F00C-4760-B1F9-9970625271FB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88859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687554-3473-45C2-B49A-D183886E1B94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71976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30238" y="2057400"/>
            <a:ext cx="1397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79638" y="2057400"/>
            <a:ext cx="1398587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1C33D4-947B-44C2-B998-477DCB0B9AE7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2509177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DBB78D-0548-4158-B4EC-C2D1C992D05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5811187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8F32F6-01FF-4D0D-B363-3F34661DF52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9375014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255758-2B9C-4C6D-B2FB-49CB5129477C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091336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06ED21-1E87-4184-842C-AC2C0E85EEE1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29007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1E3B92-8D2C-4079-805F-A66480D9365F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870334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606A28-B429-4348-BF83-D635E48D2E96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90172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  <a:p>
            <a:pPr lvl="1"/>
            <a:r>
              <a:rPr lang="en-GB" altLang="es-AR" smtClean="0"/>
              <a:t>Segundo nivel</a:t>
            </a:r>
          </a:p>
          <a:p>
            <a:pPr lvl="2"/>
            <a:r>
              <a:rPr lang="en-GB" altLang="es-AR" smtClean="0"/>
              <a:t>Tercer nivel</a:t>
            </a:r>
          </a:p>
          <a:p>
            <a:pPr lvl="3"/>
            <a:r>
              <a:rPr lang="en-GB" altLang="es-AR" smtClean="0"/>
              <a:t>Cuarto nivel</a:t>
            </a:r>
          </a:p>
          <a:p>
            <a:pPr lvl="4"/>
            <a:r>
              <a:rPr lang="en-GB" altLang="es-AR" smtClean="0"/>
              <a:t>Quinto nivel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748D1BD0-F480-447A-AD06-D66A03D5E936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457200"/>
            <a:ext cx="2947987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</a:pPr>
            <a:r>
              <a:rPr lang="es-ES" altLang="es-AR" sz="3200">
                <a:latin typeface="Calibri" charset="0"/>
              </a:rPr>
              <a:t>Haga clic en el icono para agregar una imagen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2057400"/>
            <a:ext cx="29479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182BC7BA-5994-468C-9EF8-632A1A609372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51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  <a:p>
            <a:pPr lvl="1"/>
            <a:r>
              <a:rPr lang="en-GB" altLang="es-AR" smtClean="0"/>
              <a:t>Segundo nivel</a:t>
            </a:r>
          </a:p>
          <a:p>
            <a:pPr lvl="2"/>
            <a:r>
              <a:rPr lang="en-GB" altLang="es-AR" smtClean="0"/>
              <a:t>Tercer nivel</a:t>
            </a:r>
          </a:p>
          <a:p>
            <a:pPr lvl="3"/>
            <a:r>
              <a:rPr lang="en-GB" altLang="es-AR" smtClean="0"/>
              <a:t>Cuarto nivel</a:t>
            </a:r>
          </a:p>
          <a:p>
            <a:pPr lvl="4"/>
            <a:r>
              <a:rPr lang="en-GB" altLang="es-AR" smtClean="0"/>
              <a:t>Quinto nivel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70D8A975-4435-4962-8395-0D7602BAC36B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43675" y="365125"/>
            <a:ext cx="1970088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365125"/>
            <a:ext cx="5799138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  <a:p>
            <a:pPr lvl="1"/>
            <a:r>
              <a:rPr lang="en-GB" altLang="es-AR" smtClean="0"/>
              <a:t>Segundo nivel</a:t>
            </a:r>
          </a:p>
          <a:p>
            <a:pPr lvl="2"/>
            <a:r>
              <a:rPr lang="en-GB" altLang="es-AR" smtClean="0"/>
              <a:t>Tercer nivel</a:t>
            </a:r>
          </a:p>
          <a:p>
            <a:pPr lvl="3"/>
            <a:r>
              <a:rPr lang="en-GB" altLang="es-AR" smtClean="0"/>
              <a:t>Cuarto nivel</a:t>
            </a:r>
          </a:p>
          <a:p>
            <a:pPr lvl="4"/>
            <a:r>
              <a:rPr lang="en-GB" altLang="es-AR" smtClean="0"/>
              <a:t>Quinto nivel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72054CCF-68EE-43B6-8FAA-D1894DC44DCC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22363"/>
            <a:ext cx="7770813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1143000" y="3602038"/>
            <a:ext cx="6856413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/>
          <a:lstStyle>
            <a:lvl1pPr algn="ctr"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457200" algn="ctr"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914400" algn="ctr"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marL="1371600" algn="ctr"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marL="1828800" algn="ctr"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en-GB" altLang="es-AR"/>
              <a:t>Haga clic para modificar el estilo de subtítulo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F9F0F117-0B30-4626-AD38-17C594138FF3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AR" sz="2800">
                <a:latin typeface="Calibri" charset="0"/>
              </a:rPr>
              <a:t>Haga clic para modificar el estilo de texto del patrón</a:t>
            </a:r>
            <a:br>
              <a:rPr lang="es-ES" altLang="es-AR" sz="2800">
                <a:latin typeface="Calibri" charset="0"/>
              </a:rPr>
            </a:br>
            <a:r>
              <a:rPr lang="es-ES" altLang="es-AR" sz="2400">
                <a:latin typeface="Calibri" charset="0"/>
              </a:rPr>
              <a:t>Segundo nivel</a:t>
            </a:r>
            <a:br>
              <a:rPr lang="es-ES" altLang="es-AR" sz="24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Tercer nivel</a:t>
            </a:r>
            <a:br>
              <a:rPr lang="es-ES" altLang="es-AR" sz="2000">
                <a:latin typeface="Calibri" charset="0"/>
              </a:rPr>
            </a:br>
            <a:r>
              <a:rPr lang="es-ES" altLang="es-AR">
                <a:latin typeface="Calibri" charset="0"/>
              </a:rPr>
              <a:t>Cuarto nivel</a:t>
            </a:r>
            <a:br>
              <a:rPr lang="es-ES" altLang="es-AR">
                <a:latin typeface="Calibri" charset="0"/>
              </a:rPr>
            </a:br>
            <a:r>
              <a:rPr lang="es-ES" altLang="es-AR">
                <a:latin typeface="Calibri" charset="0"/>
              </a:rPr>
              <a:t>Quinto nivel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5DCAB388-5551-4282-A629-5D0FEB23A447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3888" y="1709738"/>
            <a:ext cx="788511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4589463"/>
            <a:ext cx="7885112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9582DA5F-595C-48D7-B060-D51638775D3E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AR" sz="2800">
                <a:latin typeface="Calibri" charset="0"/>
              </a:rPr>
              <a:t>Haga clic para modificar el estilo de texto del patrón</a:t>
            </a:r>
            <a:br>
              <a:rPr lang="es-ES" altLang="es-AR" sz="2800">
                <a:latin typeface="Calibri" charset="0"/>
              </a:rPr>
            </a:br>
            <a:r>
              <a:rPr lang="es-ES" altLang="es-AR" sz="2400">
                <a:latin typeface="Calibri" charset="0"/>
              </a:rPr>
              <a:t>Segundo nivel</a:t>
            </a:r>
            <a:br>
              <a:rPr lang="es-ES" altLang="es-AR" sz="24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Tercer nivel</a:t>
            </a:r>
            <a:br>
              <a:rPr lang="es-ES" altLang="es-AR" sz="2000">
                <a:latin typeface="Calibri" charset="0"/>
              </a:rPr>
            </a:br>
            <a:r>
              <a:rPr lang="es-ES" altLang="es-AR">
                <a:latin typeface="Calibri" charset="0"/>
              </a:rPr>
              <a:t>Cuarto nivel</a:t>
            </a:r>
            <a:br>
              <a:rPr lang="es-ES" altLang="es-AR">
                <a:latin typeface="Calibri" charset="0"/>
              </a:rPr>
            </a:br>
            <a:r>
              <a:rPr lang="es-ES" altLang="es-AR">
                <a:latin typeface="Calibri" charset="0"/>
              </a:rPr>
              <a:t>Quinto nivel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AR" sz="2800">
                <a:latin typeface="Calibri" charset="0"/>
              </a:rPr>
              <a:t>Haga clic para modificar el estilo de texto del patrón</a:t>
            </a:r>
            <a:br>
              <a:rPr lang="es-ES" altLang="es-AR" sz="2800">
                <a:latin typeface="Calibri" charset="0"/>
              </a:rPr>
            </a:br>
            <a:r>
              <a:rPr lang="es-ES" altLang="es-AR" sz="2400">
                <a:latin typeface="Calibri" charset="0"/>
              </a:rPr>
              <a:t>Segundo nivel</a:t>
            </a:r>
            <a:br>
              <a:rPr lang="es-ES" altLang="es-AR" sz="24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Tercer nivel</a:t>
            </a:r>
            <a:br>
              <a:rPr lang="es-ES" altLang="es-AR" sz="2000">
                <a:latin typeface="Calibri" charset="0"/>
              </a:rPr>
            </a:br>
            <a:r>
              <a:rPr lang="es-ES" altLang="es-AR">
                <a:latin typeface="Calibri" charset="0"/>
              </a:rPr>
              <a:t>Cuarto nivel</a:t>
            </a:r>
            <a:br>
              <a:rPr lang="es-ES" altLang="es-AR">
                <a:latin typeface="Calibri" charset="0"/>
              </a:rPr>
            </a:br>
            <a:r>
              <a:rPr lang="es-ES" altLang="es-AR">
                <a:latin typeface="Calibri" charset="0"/>
              </a:rPr>
              <a:t>Quinto nivel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66C1FE6A-EB35-4F2A-BFDA-0D0770F68D70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365125"/>
            <a:ext cx="78851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681163"/>
            <a:ext cx="3867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AR" sz="2800">
                <a:latin typeface="Calibri" charset="0"/>
              </a:rPr>
              <a:t>Haga clic para modificar el estilo de texto del patrón</a:t>
            </a:r>
            <a:br>
              <a:rPr lang="es-ES" altLang="es-AR" sz="2800">
                <a:latin typeface="Calibri" charset="0"/>
              </a:rPr>
            </a:br>
            <a:r>
              <a:rPr lang="es-ES" altLang="es-AR" sz="2400">
                <a:latin typeface="Calibri" charset="0"/>
              </a:rPr>
              <a:t>Segundo nivel</a:t>
            </a:r>
            <a:br>
              <a:rPr lang="es-ES" altLang="es-AR" sz="24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Tercer nivel</a:t>
            </a:r>
            <a:br>
              <a:rPr lang="es-ES" altLang="es-AR" sz="2000">
                <a:latin typeface="Calibri" charset="0"/>
              </a:rPr>
            </a:br>
            <a:r>
              <a:rPr lang="es-ES" altLang="es-AR">
                <a:latin typeface="Calibri" charset="0"/>
              </a:rPr>
              <a:t>Cuarto nivel</a:t>
            </a:r>
            <a:br>
              <a:rPr lang="es-ES" altLang="es-AR">
                <a:latin typeface="Calibri" charset="0"/>
              </a:rPr>
            </a:br>
            <a:r>
              <a:rPr lang="es-ES" altLang="es-AR">
                <a:latin typeface="Calibri" charset="0"/>
              </a:rPr>
              <a:t>Quinto nivel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AR" sz="2800">
                <a:latin typeface="Calibri" charset="0"/>
              </a:rPr>
              <a:t>Haga clic para modificar el estilo de texto del patrón</a:t>
            </a:r>
            <a:br>
              <a:rPr lang="es-ES" altLang="es-AR" sz="2800">
                <a:latin typeface="Calibri" charset="0"/>
              </a:rPr>
            </a:br>
            <a:r>
              <a:rPr lang="es-ES" altLang="es-AR" sz="2400">
                <a:latin typeface="Calibri" charset="0"/>
              </a:rPr>
              <a:t>Segundo nivel</a:t>
            </a:r>
            <a:br>
              <a:rPr lang="es-ES" altLang="es-AR" sz="24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Tercer nivel</a:t>
            </a:r>
            <a:br>
              <a:rPr lang="es-ES" altLang="es-AR" sz="2000">
                <a:latin typeface="Calibri" charset="0"/>
              </a:rPr>
            </a:br>
            <a:r>
              <a:rPr lang="es-ES" altLang="es-AR">
                <a:latin typeface="Calibri" charset="0"/>
              </a:rPr>
              <a:t>Cuarto nivel</a:t>
            </a:r>
            <a:br>
              <a:rPr lang="es-ES" altLang="es-AR">
                <a:latin typeface="Calibri" charset="0"/>
              </a:rPr>
            </a:br>
            <a:r>
              <a:rPr lang="es-ES" altLang="es-AR">
                <a:latin typeface="Calibri" charset="0"/>
              </a:rPr>
              <a:t>Quinto nivel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355D2469-8069-4010-AA10-51E432E2D830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51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6351ADE8-40E4-4781-BCF3-B2CB8453A247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3991EBD8-5D95-43F7-99B1-FB4F80D817CC}" type="slidenum">
              <a:rPr lang="es-AR" altLang="es-AR"/>
              <a:pPr/>
              <a:t>‹Nº›</a:t>
            </a:fld>
            <a:endParaRPr lang="es-AR" altLang="es-A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los formatos del texto del esquema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  <a:p>
            <a:pPr lvl="4"/>
            <a:r>
              <a:rPr lang="en-GB" altLang="es-AR" smtClean="0"/>
              <a:t>Octavo nivel del esquema</a:t>
            </a:r>
          </a:p>
          <a:p>
            <a:pPr lvl="4"/>
            <a:r>
              <a:rPr lang="en-GB" altLang="es-AR" smtClean="0"/>
              <a:t>Noveno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92" r:id="rId12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0238" y="457200"/>
            <a:ext cx="2947987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título del patrón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s-ES" altLang="es-AR" sz="3200">
                <a:latin typeface="Calibri" charset="0"/>
              </a:rPr>
              <a:t>Haga clic para modificar el estilo de texto del patrón</a:t>
            </a:r>
            <a:br>
              <a:rPr lang="es-ES" altLang="es-AR" sz="3200">
                <a:latin typeface="Calibri" charset="0"/>
              </a:rPr>
            </a:br>
            <a:r>
              <a:rPr lang="es-ES" altLang="es-AR" sz="2800">
                <a:latin typeface="Calibri" charset="0"/>
              </a:rPr>
              <a:t>Segundo nivel</a:t>
            </a:r>
            <a:br>
              <a:rPr lang="es-ES" altLang="es-AR" sz="2800">
                <a:latin typeface="Calibri" charset="0"/>
              </a:rPr>
            </a:br>
            <a:r>
              <a:rPr lang="es-ES" altLang="es-AR" sz="2400">
                <a:latin typeface="Calibri" charset="0"/>
              </a:rPr>
              <a:t>Tercer nivel</a:t>
            </a:r>
            <a:br>
              <a:rPr lang="es-ES" altLang="es-AR" sz="24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Cuarto nivel</a:t>
            </a:r>
            <a:br>
              <a:rPr lang="es-ES" altLang="es-AR" sz="2000">
                <a:latin typeface="Calibri" charset="0"/>
              </a:rPr>
            </a:br>
            <a:r>
              <a:rPr lang="es-ES" altLang="es-AR" sz="2000">
                <a:latin typeface="Calibri" charset="0"/>
              </a:rPr>
              <a:t>Quinto nivel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2057400"/>
            <a:ext cx="29479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Haga clic para modificar el estilo de texto del patrón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r>
              <a:rPr lang="es-AR" altLang="es-AR"/>
              <a:t>11/04/22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58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charset="0"/>
                <a:cs typeface="Arial Unicode MS" charset="0"/>
              </a:defRPr>
            </a:lvl1pPr>
          </a:lstStyle>
          <a:p>
            <a:fld id="{25600170-6689-4208-80A5-2807DBB2F46E}" type="slidenum">
              <a:rPr lang="es-AR" altLang="es-AR"/>
              <a:pPr/>
              <a:t>‹Nº›</a:t>
            </a:fld>
            <a:endParaRPr lang="es-AR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24472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1"/>
          <p:cNvSpPr>
            <a:spLocks noChangeArrowheads="1"/>
          </p:cNvSpPr>
          <p:nvPr/>
        </p:nvSpPr>
        <p:spPr bwMode="auto">
          <a:xfrm>
            <a:off x="1171575" y="2841625"/>
            <a:ext cx="7253288" cy="68897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70920" rIns="81720" bIns="4068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/>
            <a:r>
              <a:rPr lang="es-AR" altLang="es-AR" sz="4000" b="1">
                <a:solidFill>
                  <a:srgbClr val="46A2CB"/>
                </a:solidFill>
                <a:cs typeface="Segoe UI" charset="0"/>
              </a:rPr>
              <a:t>TÍTULO DE PRESENTACIÓN</a:t>
            </a: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1674813" y="3549650"/>
            <a:ext cx="5794375" cy="45720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es-AR" altLang="es-AR">
                <a:solidFill>
                  <a:srgbClr val="7F7F7F"/>
                </a:solidFill>
                <a:latin typeface="Lucida Sans Unicode" pitchFamily="16" charset="0"/>
                <a:cs typeface="Segoe UI" charset="0"/>
              </a:rPr>
              <a:t>Universidad Nacional Noroeste Buenos Aires</a:t>
            </a:r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>
            <a:off x="1763713" y="5192713"/>
            <a:ext cx="5794375" cy="45720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1000"/>
              </a:lnSpc>
            </a:pPr>
            <a:r>
              <a:rPr lang="es-AR" altLang="es-AR" sz="1600">
                <a:solidFill>
                  <a:srgbClr val="7F7F7F"/>
                </a:solidFill>
                <a:latin typeface="Lucida Sans Unicode" pitchFamily="16" charset="0"/>
                <a:cs typeface="Segoe UI" charset="0"/>
              </a:rPr>
              <a:t>maildepresentador@unnoba.edu.ar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0"/>
            <a:ext cx="561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eeform 1"/>
          <p:cNvSpPr>
            <a:spLocks noChangeArrowheads="1"/>
          </p:cNvSpPr>
          <p:nvPr/>
        </p:nvSpPr>
        <p:spPr bwMode="auto">
          <a:xfrm>
            <a:off x="1903413" y="2684463"/>
            <a:ext cx="5541962" cy="179387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 marL="517525" indent="-5159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buClr>
                <a:srgbClr val="46A2CB"/>
              </a:buClr>
              <a:buFont typeface="Wingdings" charset="0"/>
              <a:buChar char="§"/>
            </a:pPr>
            <a:r>
              <a:rPr lang="es-AR" altLang="es-AR">
                <a:solidFill>
                  <a:srgbClr val="7F7F7F"/>
                </a:solidFill>
                <a:cs typeface="Segoe UI" charset="0"/>
              </a:rPr>
              <a:t>En caso de punteos / viñetas utilizar el cuadrado.</a:t>
            </a:r>
          </a:p>
          <a:p>
            <a:pPr hangingPunct="1">
              <a:lnSpc>
                <a:spcPct val="140000"/>
              </a:lnSpc>
              <a:buClr>
                <a:srgbClr val="46A2CB"/>
              </a:buClr>
              <a:buFont typeface="Wingdings" charset="0"/>
              <a:buChar char="§"/>
            </a:pPr>
            <a:r>
              <a:rPr lang="es-AR" altLang="es-AR">
                <a:solidFill>
                  <a:srgbClr val="7F7F7F"/>
                </a:solidFill>
                <a:cs typeface="Segoe UI" charset="0"/>
              </a:rPr>
              <a:t>Utilizar un espaciado de 1,5 (no más).</a:t>
            </a:r>
          </a:p>
          <a:p>
            <a:pPr hangingPunct="1">
              <a:lnSpc>
                <a:spcPct val="140000"/>
              </a:lnSpc>
              <a:buClr>
                <a:srgbClr val="46A2CB"/>
              </a:buClr>
              <a:buFont typeface="Wingdings" charset="0"/>
              <a:buChar char="§"/>
            </a:pPr>
            <a:r>
              <a:rPr lang="es-AR" altLang="es-AR">
                <a:solidFill>
                  <a:srgbClr val="7F7F7F"/>
                </a:solidFill>
                <a:cs typeface="Segoe UI" charset="0"/>
              </a:rPr>
              <a:t>En color gris o celeste institucional.</a:t>
            </a:r>
          </a:p>
        </p:txBody>
      </p:sp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457200" y="6350000"/>
            <a:ext cx="4605338" cy="32702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3027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400" b="1">
                <a:solidFill>
                  <a:srgbClr val="46A2CB"/>
                </a:solidFill>
                <a:cs typeface="Segoe UI" charset="0"/>
              </a:rPr>
              <a:t>Inclusión y calidad para el desarrollo regional</a:t>
            </a:r>
          </a:p>
        </p:txBody>
      </p:sp>
      <p:sp>
        <p:nvSpPr>
          <p:cNvPr id="16387" name="Freeform 3"/>
          <p:cNvSpPr>
            <a:spLocks noChangeArrowheads="1"/>
          </p:cNvSpPr>
          <p:nvPr/>
        </p:nvSpPr>
        <p:spPr bwMode="auto">
          <a:xfrm>
            <a:off x="1903413" y="1984375"/>
            <a:ext cx="5541962" cy="79375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65628" rIns="81720" bIns="4068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/>
            <a:r>
              <a:rPr lang="es-AR" altLang="es-AR" sz="3300" b="1">
                <a:solidFill>
                  <a:srgbClr val="46A2CB"/>
                </a:solidFill>
                <a:cs typeface="Segoe UI" charset="0"/>
              </a:rPr>
              <a:t>TÍTULO DIAPOSITIVA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0"/>
            <a:ext cx="561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5" y="0"/>
            <a:ext cx="561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1"/>
          <p:cNvSpPr>
            <a:spLocks noChangeArrowheads="1"/>
          </p:cNvSpPr>
          <p:nvPr/>
        </p:nvSpPr>
        <p:spPr bwMode="auto">
          <a:xfrm>
            <a:off x="1903413" y="2676525"/>
            <a:ext cx="5541962" cy="179387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>
                <a:solidFill>
                  <a:srgbClr val="7F7F7F"/>
                </a:solidFill>
                <a:cs typeface="Segoe UI" charset="0"/>
              </a:rPr>
              <a:t>Aquí va el texto que se desee incluir, en esta fuente, color y tamaño. Se sugiere que la extensión del texto incluído en cada diapositiva no supere la extensión del que aquí se incluye.</a:t>
            </a:r>
          </a:p>
        </p:txBody>
      </p:sp>
      <p:sp>
        <p:nvSpPr>
          <p:cNvPr id="17410" name="Freeform 2"/>
          <p:cNvSpPr>
            <a:spLocks noChangeArrowheads="1"/>
          </p:cNvSpPr>
          <p:nvPr/>
        </p:nvSpPr>
        <p:spPr bwMode="auto">
          <a:xfrm>
            <a:off x="1903413" y="1976438"/>
            <a:ext cx="5541962" cy="79375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65628" rIns="81720" bIns="40680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 hangingPunct="1"/>
            <a:r>
              <a:rPr lang="es-AR" altLang="es-AR" sz="3300" b="1">
                <a:solidFill>
                  <a:srgbClr val="46A2CB"/>
                </a:solidFill>
                <a:cs typeface="Segoe UI" charset="0"/>
              </a:rPr>
              <a:t>TÍTULO DIAPOSITIVA</a:t>
            </a:r>
          </a:p>
        </p:txBody>
      </p:sp>
      <p:sp>
        <p:nvSpPr>
          <p:cNvPr id="17411" name="Freeform 3"/>
          <p:cNvSpPr>
            <a:spLocks noChangeArrowheads="1"/>
          </p:cNvSpPr>
          <p:nvPr/>
        </p:nvSpPr>
        <p:spPr bwMode="auto">
          <a:xfrm>
            <a:off x="457200" y="6350000"/>
            <a:ext cx="4605338" cy="32702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3027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400" b="1">
                <a:solidFill>
                  <a:srgbClr val="46A2CB"/>
                </a:solidFill>
                <a:cs typeface="Segoe UI" charset="0"/>
              </a:rPr>
              <a:t>Inclusión y calidad para el desarrollo regional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0"/>
            <a:ext cx="561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eeform 1"/>
          <p:cNvSpPr>
            <a:spLocks noChangeArrowheads="1"/>
          </p:cNvSpPr>
          <p:nvPr/>
        </p:nvSpPr>
        <p:spPr bwMode="auto">
          <a:xfrm>
            <a:off x="4570413" y="1536700"/>
            <a:ext cx="3919537" cy="189230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4792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600">
                <a:solidFill>
                  <a:srgbClr val="7F7F7F"/>
                </a:solidFill>
                <a:cs typeface="Segoe UI" charset="0"/>
              </a:rPr>
              <a:t>Opción de diapositiva imagen + texto.</a:t>
            </a:r>
          </a:p>
          <a:p>
            <a:pPr hangingPunct="1"/>
            <a:r>
              <a:rPr lang="es-AR" altLang="es-AR" sz="1600">
                <a:solidFill>
                  <a:srgbClr val="7F7F7F"/>
                </a:solidFill>
                <a:cs typeface="Segoe UI" charset="0"/>
              </a:rPr>
              <a:t>El texto que se desee incluir debe ir en esta fuente, color y tamaño. Se sugiere que la extensión del texto incluído en cada diapositiva no supere la extensión del que aquí se incluye. </a:t>
            </a:r>
          </a:p>
          <a:p>
            <a:pPr hangingPunct="1"/>
            <a:endParaRPr lang="es-AR" altLang="es-AR" sz="1600">
              <a:solidFill>
                <a:srgbClr val="7F7F7F"/>
              </a:solidFill>
              <a:cs typeface="Segoe UI" charset="0"/>
            </a:endParaRPr>
          </a:p>
          <a:p>
            <a:pPr hangingPunct="1"/>
            <a:endParaRPr lang="es-AR" altLang="es-AR" sz="1600">
              <a:solidFill>
                <a:srgbClr val="7F7F7F"/>
              </a:solidFill>
              <a:cs typeface="Segoe UI" charset="0"/>
            </a:endParaRPr>
          </a:p>
        </p:txBody>
      </p:sp>
      <p:sp>
        <p:nvSpPr>
          <p:cNvPr id="18434" name="Freeform 2"/>
          <p:cNvSpPr>
            <a:spLocks noChangeArrowheads="1"/>
          </p:cNvSpPr>
          <p:nvPr/>
        </p:nvSpPr>
        <p:spPr bwMode="auto">
          <a:xfrm>
            <a:off x="717550" y="1525588"/>
            <a:ext cx="3984625" cy="1195387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65628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3300" b="1">
                <a:solidFill>
                  <a:srgbClr val="46A2CB"/>
                </a:solidFill>
                <a:cs typeface="Segoe UI" charset="0"/>
              </a:rPr>
              <a:t>TÍTULO</a:t>
            </a:r>
          </a:p>
          <a:p>
            <a:pPr hangingPunct="1">
              <a:lnSpc>
                <a:spcPct val="94000"/>
              </a:lnSpc>
            </a:pPr>
            <a:r>
              <a:rPr lang="es-AR" altLang="es-AR" sz="3300" b="1">
                <a:solidFill>
                  <a:srgbClr val="46A2CB"/>
                </a:solidFill>
                <a:cs typeface="Segoe UI" charset="0"/>
              </a:rPr>
              <a:t>DIAPOSITIVA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6963"/>
            <a:ext cx="45720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636963"/>
            <a:ext cx="4573587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 noChangeArrowheads="1"/>
          </p:cNvSpPr>
          <p:nvPr/>
        </p:nvSpPr>
        <p:spPr bwMode="auto">
          <a:xfrm>
            <a:off x="1223963" y="2232025"/>
            <a:ext cx="6694487" cy="3090863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139950"/>
            <a:ext cx="59563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212850"/>
            <a:ext cx="3200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s-ES" altLang="es-AR" sz="2200">
                <a:solidFill>
                  <a:srgbClr val="666666"/>
                </a:solidFill>
                <a:latin typeface="Calibri" charset="0"/>
                <a:cs typeface="Segoe UI" charset="0"/>
              </a:rPr>
              <a:t>SUBTITULO / BAJADA</a:t>
            </a:r>
          </a:p>
        </p:txBody>
      </p:sp>
      <p:sp>
        <p:nvSpPr>
          <p:cNvPr id="19461" name="Freeform 5"/>
          <p:cNvSpPr>
            <a:spLocks noChangeArrowheads="1"/>
          </p:cNvSpPr>
          <p:nvPr/>
        </p:nvSpPr>
        <p:spPr bwMode="auto">
          <a:xfrm>
            <a:off x="533400" y="665163"/>
            <a:ext cx="3919538" cy="38100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9580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2500" b="1">
                <a:solidFill>
                  <a:srgbClr val="FFFFFF"/>
                </a:solidFill>
                <a:cs typeface="Segoe UI" charset="0"/>
              </a:rPr>
              <a:t>Título Diapositiva</a:t>
            </a:r>
          </a:p>
        </p:txBody>
      </p:sp>
      <p:sp>
        <p:nvSpPr>
          <p:cNvPr id="19462" name="Freeform 6"/>
          <p:cNvSpPr>
            <a:spLocks noChangeArrowheads="1"/>
          </p:cNvSpPr>
          <p:nvPr/>
        </p:nvSpPr>
        <p:spPr bwMode="auto">
          <a:xfrm>
            <a:off x="4979988" y="550863"/>
            <a:ext cx="3962400" cy="738187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1264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200" i="1">
                <a:solidFill>
                  <a:srgbClr val="FF0000"/>
                </a:solidFill>
                <a:cs typeface="Segoe UI" charset="0"/>
              </a:rPr>
              <a:t>En caso de crear un cuadro de datos, utilizar la variante estilísticas que aquí se presentan, texto y características del cuadro.</a:t>
            </a:r>
          </a:p>
        </p:txBody>
      </p:sp>
      <p:sp>
        <p:nvSpPr>
          <p:cNvPr id="19463" name="Freeform 7"/>
          <p:cNvSpPr>
            <a:spLocks noChangeArrowheads="1"/>
          </p:cNvSpPr>
          <p:nvPr/>
        </p:nvSpPr>
        <p:spPr bwMode="auto">
          <a:xfrm>
            <a:off x="457200" y="6350000"/>
            <a:ext cx="4605338" cy="32702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3027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400" b="1">
                <a:solidFill>
                  <a:srgbClr val="46A2CB"/>
                </a:solidFill>
                <a:cs typeface="Segoe UI" charset="0"/>
              </a:rPr>
              <a:t>Inclusión y calidad para el desarrollo regional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 noChangeArrowheads="1"/>
          </p:cNvSpPr>
          <p:nvPr/>
        </p:nvSpPr>
        <p:spPr bwMode="auto">
          <a:xfrm>
            <a:off x="4868863" y="1795463"/>
            <a:ext cx="3722687" cy="347980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4792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600">
                <a:solidFill>
                  <a:srgbClr val="7F7F7F"/>
                </a:solidFill>
                <a:cs typeface="Segoe UI" charset="0"/>
              </a:rPr>
              <a:t>Opción de diagramación diapositiva imagen + texto. El texto que se desee incluir, en esta fuente, color y tamaño</a:t>
            </a:r>
          </a:p>
        </p:txBody>
      </p:sp>
      <p:sp>
        <p:nvSpPr>
          <p:cNvPr id="20483" name="Freeform 3"/>
          <p:cNvSpPr>
            <a:spLocks noChangeArrowheads="1"/>
          </p:cNvSpPr>
          <p:nvPr/>
        </p:nvSpPr>
        <p:spPr bwMode="auto">
          <a:xfrm>
            <a:off x="533400" y="665163"/>
            <a:ext cx="3919538" cy="381000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9580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2500" b="1">
                <a:solidFill>
                  <a:srgbClr val="46A2CB"/>
                </a:solidFill>
                <a:cs typeface="Segoe UI" charset="0"/>
              </a:rPr>
              <a:t>TÍTULO DIAPOSITIVA</a:t>
            </a:r>
          </a:p>
        </p:txBody>
      </p:sp>
      <p:sp>
        <p:nvSpPr>
          <p:cNvPr id="20484" name="Freeform 4"/>
          <p:cNvSpPr>
            <a:spLocks noChangeArrowheads="1"/>
          </p:cNvSpPr>
          <p:nvPr/>
        </p:nvSpPr>
        <p:spPr bwMode="auto">
          <a:xfrm>
            <a:off x="457200" y="6350000"/>
            <a:ext cx="4605338" cy="32702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53027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/>
            <a:r>
              <a:rPr lang="es-AR" altLang="es-AR" sz="1400" b="1">
                <a:solidFill>
                  <a:srgbClr val="46A2CB"/>
                </a:solidFill>
                <a:cs typeface="Segoe UI" charset="0"/>
              </a:rPr>
              <a:t>Inclusión y calidad para el desarrollo regional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0"/>
            <a:ext cx="561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782887"/>
            <a:ext cx="3937938" cy="25202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171950" y="3246899"/>
            <a:ext cx="41671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s-AR" altLang="es-AR" sz="4000" b="1" dirty="0" smtClean="0">
                <a:solidFill>
                  <a:srgbClr val="7F7F7F"/>
                </a:solidFill>
                <a:latin typeface="Calibri" charset="0"/>
              </a:rPr>
              <a:t>¡</a:t>
            </a:r>
            <a:r>
              <a:rPr lang="es-AR" altLang="es-AR" sz="4000" b="1" dirty="0">
                <a:solidFill>
                  <a:srgbClr val="7F7F7F"/>
                </a:solidFill>
                <a:latin typeface="Calibri" charset="0"/>
              </a:rPr>
              <a:t>Muchas Gracias!</a:t>
            </a:r>
          </a:p>
        </p:txBody>
      </p:sp>
      <p:sp>
        <p:nvSpPr>
          <p:cNvPr id="21506" name="Freeform 2"/>
          <p:cNvSpPr>
            <a:spLocks noChangeArrowheads="1"/>
          </p:cNvSpPr>
          <p:nvPr/>
        </p:nvSpPr>
        <p:spPr bwMode="auto">
          <a:xfrm>
            <a:off x="4133850" y="5018925"/>
            <a:ext cx="4851400" cy="338137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2000"/>
              </a:lnSpc>
            </a:pPr>
            <a:r>
              <a:rPr lang="es-AR" altLang="es-AR" sz="1500" b="1">
                <a:solidFill>
                  <a:srgbClr val="45A4D2"/>
                </a:solidFill>
                <a:latin typeface="Calibri" charset="0"/>
                <a:cs typeface="Segoe UI" charset="0"/>
              </a:rPr>
              <a:t>Inclusión y calidad para el desarrollo regional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26769" y="5353006"/>
            <a:ext cx="3865562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s-AR" altLang="es-AR" sz="1500" dirty="0">
                <a:solidFill>
                  <a:srgbClr val="3B3838"/>
                </a:solidFill>
                <a:latin typeface="Calibri" charset="0"/>
              </a:rPr>
              <a:t>unnoba.edu.ar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56" y="5460668"/>
            <a:ext cx="2095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Freeform 5"/>
          <p:cNvSpPr>
            <a:spLocks noChangeArrowheads="1"/>
          </p:cNvSpPr>
          <p:nvPr/>
        </p:nvSpPr>
        <p:spPr bwMode="auto">
          <a:xfrm>
            <a:off x="4162425" y="4240125"/>
            <a:ext cx="3070225" cy="568325"/>
          </a:xfrm>
          <a:custGeom>
            <a:avLst/>
            <a:gdLst>
              <a:gd name="G0" fmla="*/ 1 0 51712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0 w 21600"/>
              <a:gd name="T9" fmla="*/ 0 h 21600"/>
              <a:gd name="T10" fmla="*/ G4 w 21600"/>
              <a:gd name="T11" fmla="*/ G4 h 21600"/>
              <a:gd name="T12" fmla="*/ G5 w 21600"/>
              <a:gd name="T13" fmla="*/ G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0680" rIns="81720" bIns="4068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2000"/>
              </a:lnSpc>
            </a:pPr>
            <a:r>
              <a:rPr lang="es-AR" altLang="es-AR" sz="1600" dirty="0" err="1">
                <a:solidFill>
                  <a:srgbClr val="595959"/>
                </a:solidFill>
                <a:latin typeface="Calibri" charset="0"/>
              </a:rPr>
              <a:t>Ej</a:t>
            </a:r>
            <a:r>
              <a:rPr lang="es-AR" altLang="es-AR" sz="1600" dirty="0">
                <a:solidFill>
                  <a:srgbClr val="595959"/>
                </a:solidFill>
                <a:latin typeface="Calibri" charset="0"/>
              </a:rPr>
              <a:t>: Nombre y Apellido</a:t>
            </a:r>
          </a:p>
          <a:p>
            <a:pPr hangingPunct="1">
              <a:lnSpc>
                <a:spcPct val="102000"/>
              </a:lnSpc>
            </a:pPr>
            <a:r>
              <a:rPr lang="es-AR" altLang="es-AR" sz="1600" dirty="0" err="1">
                <a:solidFill>
                  <a:srgbClr val="595959"/>
                </a:solidFill>
                <a:latin typeface="Calibri" charset="0"/>
              </a:rPr>
              <a:t>Ej</a:t>
            </a:r>
            <a:r>
              <a:rPr lang="es-AR" altLang="es-AR" sz="1600" dirty="0">
                <a:solidFill>
                  <a:srgbClr val="595959"/>
                </a:solidFill>
                <a:latin typeface="Calibri" charset="0"/>
              </a:rPr>
              <a:t>: mail@unnoba.edu.ar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0"/>
            <a:ext cx="5619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0008"/>
            <a:ext cx="2520280" cy="38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4171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950" y="531448"/>
            <a:ext cx="4060725" cy="24447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241</Words>
  <Application>Microsoft Office PowerPoint</Application>
  <PresentationFormat>Presentación en pantalla (4:3)</PresentationFormat>
  <Paragraphs>44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8</vt:i4>
      </vt:variant>
    </vt:vector>
  </HeadingPairs>
  <TitlesOfParts>
    <vt:vector size="28" baseType="lpstr">
      <vt:lpstr>Microsoft YaHei</vt:lpstr>
      <vt:lpstr>Arial</vt:lpstr>
      <vt:lpstr>Arial Unicode MS</vt:lpstr>
      <vt:lpstr>Calibri</vt:lpstr>
      <vt:lpstr>Lucida Sans Unicode</vt:lpstr>
      <vt:lpstr>Segoe UI</vt:lpstr>
      <vt:lpstr>Times New Roman</vt:lpstr>
      <vt:lpstr>Wingdings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Marita</cp:lastModifiedBy>
  <cp:revision>10</cp:revision>
  <cp:lastPrinted>1601-01-01T00:00:00Z</cp:lastPrinted>
  <dcterms:created xsi:type="dcterms:W3CDTF">2019-09-17T19:09:51Z</dcterms:created>
  <dcterms:modified xsi:type="dcterms:W3CDTF">2022-10-24T17:06:23Z</dcterms:modified>
</cp:coreProperties>
</file>